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E9728-CC78-42FE-BC26-DD3A4B23C858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7ED5-F4E1-450A-888C-F97F8987EA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Alpine</a:t>
            </a:r>
            <a:endParaRPr lang="en-US" dirty="0"/>
          </a:p>
        </p:txBody>
      </p:sp>
      <p:pic>
        <p:nvPicPr>
          <p:cNvPr id="5" name="Picture 4" descr="alpines1"/>
          <p:cNvPicPr>
            <a:picLocks noChangeAspect="1" noChangeArrowheads="1"/>
          </p:cNvPicPr>
          <p:nvPr/>
        </p:nvPicPr>
        <p:blipFill>
          <a:blip r:embed="rId2" cstate="print"/>
          <a:srcRect b="11736"/>
          <a:stretch>
            <a:fillRect/>
          </a:stretch>
        </p:blipFill>
        <p:spPr bwMode="auto">
          <a:xfrm>
            <a:off x="2362200" y="1600200"/>
            <a:ext cx="3966499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Boer</a:t>
            </a:r>
            <a:endParaRPr lang="en-US" dirty="0"/>
          </a:p>
        </p:txBody>
      </p:sp>
      <p:pic>
        <p:nvPicPr>
          <p:cNvPr id="3" name="Picture 5" descr="BOER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524000"/>
            <a:ext cx="3542189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LaMancha</a:t>
            </a:r>
            <a:endParaRPr lang="en-US" dirty="0"/>
          </a:p>
        </p:txBody>
      </p:sp>
      <p:pic>
        <p:nvPicPr>
          <p:cNvPr id="3" name="Picture 6" descr="Laman2"/>
          <p:cNvPicPr>
            <a:picLocks noChangeAspect="1" noChangeArrowheads="1"/>
          </p:cNvPicPr>
          <p:nvPr/>
        </p:nvPicPr>
        <p:blipFill>
          <a:blip r:embed="rId2" cstate="print"/>
          <a:srcRect b="13637"/>
          <a:stretch>
            <a:fillRect/>
          </a:stretch>
        </p:blipFill>
        <p:spPr bwMode="auto">
          <a:xfrm>
            <a:off x="2743200" y="2209800"/>
            <a:ext cx="3886200" cy="3333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Nubian</a:t>
            </a:r>
            <a:endParaRPr lang="en-US" dirty="0"/>
          </a:p>
        </p:txBody>
      </p:sp>
      <p:pic>
        <p:nvPicPr>
          <p:cNvPr id="3" name="Picture 7" descr="nub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5029200" cy="352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Pygmy</a:t>
            </a:r>
            <a:endParaRPr lang="en-US" dirty="0"/>
          </a:p>
        </p:txBody>
      </p:sp>
      <p:pic>
        <p:nvPicPr>
          <p:cNvPr id="3" name="Picture 4" descr="py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Saanens</a:t>
            </a:r>
            <a:endParaRPr lang="en-US" dirty="0"/>
          </a:p>
        </p:txBody>
      </p:sp>
      <p:pic>
        <p:nvPicPr>
          <p:cNvPr id="3" name="Picture 5" descr="saa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61042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Toggenburg</a:t>
            </a:r>
            <a:endParaRPr lang="en-US" dirty="0"/>
          </a:p>
        </p:txBody>
      </p:sp>
      <p:pic>
        <p:nvPicPr>
          <p:cNvPr id="3" name="Picture 6" descr="Togg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4724400" cy="3421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Angora</a:t>
            </a:r>
            <a:endParaRPr lang="en-US" dirty="0"/>
          </a:p>
        </p:txBody>
      </p:sp>
      <p:pic>
        <p:nvPicPr>
          <p:cNvPr id="3" name="Picture 7" descr="Ang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5867400" cy="3051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Oberhasli</a:t>
            </a:r>
            <a:endParaRPr lang="en-US" dirty="0"/>
          </a:p>
        </p:txBody>
      </p:sp>
      <p:pic>
        <p:nvPicPr>
          <p:cNvPr id="3" name="Picture 4" descr="oberhasl-1"/>
          <p:cNvPicPr>
            <a:picLocks noChangeAspect="1" noChangeArrowheads="1"/>
          </p:cNvPicPr>
          <p:nvPr/>
        </p:nvPicPr>
        <p:blipFill>
          <a:blip r:embed="rId2" cstate="print"/>
          <a:srcRect b="11363"/>
          <a:stretch>
            <a:fillRect/>
          </a:stretch>
        </p:blipFill>
        <p:spPr bwMode="auto">
          <a:xfrm>
            <a:off x="2438400" y="1676400"/>
            <a:ext cx="4355367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Alpine</vt:lpstr>
      <vt:lpstr>Boer</vt:lpstr>
      <vt:lpstr>LaMancha</vt:lpstr>
      <vt:lpstr>Nubian</vt:lpstr>
      <vt:lpstr>Pygmy</vt:lpstr>
      <vt:lpstr>Saanens</vt:lpstr>
      <vt:lpstr>Toggenburg</vt:lpstr>
      <vt:lpstr>Angora</vt:lpstr>
      <vt:lpstr>Oberhasli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Alpine</dc:title>
  <dc:creator>Andrea Gordon</dc:creator>
  <cp:lastModifiedBy>Andrea Gordon</cp:lastModifiedBy>
  <cp:revision>1</cp:revision>
  <dcterms:created xsi:type="dcterms:W3CDTF">2012-03-27T01:03:45Z</dcterms:created>
  <dcterms:modified xsi:type="dcterms:W3CDTF">2012-03-27T01:07:24Z</dcterms:modified>
</cp:coreProperties>
</file>