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7EF-8186-4D63-BBBC-D7AFF2C224A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730A-C257-486D-B018-0E6685BB2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7EF-8186-4D63-BBBC-D7AFF2C224A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730A-C257-486D-B018-0E6685BB2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7EF-8186-4D63-BBBC-D7AFF2C224A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730A-C257-486D-B018-0E6685BB2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7EF-8186-4D63-BBBC-D7AFF2C224A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730A-C257-486D-B018-0E6685BB2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7EF-8186-4D63-BBBC-D7AFF2C224A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730A-C257-486D-B018-0E6685BB2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7EF-8186-4D63-BBBC-D7AFF2C224A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730A-C257-486D-B018-0E6685BB2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7EF-8186-4D63-BBBC-D7AFF2C224A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730A-C257-486D-B018-0E6685BB2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7EF-8186-4D63-BBBC-D7AFF2C224A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730A-C257-486D-B018-0E6685BB2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7EF-8186-4D63-BBBC-D7AFF2C224A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730A-C257-486D-B018-0E6685BB2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7EF-8186-4D63-BBBC-D7AFF2C224A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730A-C257-486D-B018-0E6685BB2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7EF-8186-4D63-BBBC-D7AFF2C224A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730A-C257-486D-B018-0E6685BB2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DF7EF-8186-4D63-BBBC-D7AFF2C224A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730A-C257-486D-B018-0E6685BB2A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Abyssinian</a:t>
            </a:r>
            <a:endParaRPr lang="en-US" dirty="0"/>
          </a:p>
        </p:txBody>
      </p:sp>
      <p:pic>
        <p:nvPicPr>
          <p:cNvPr id="4" name="Picture 4" descr="abyssinian"/>
          <p:cNvPicPr>
            <a:picLocks noChangeAspect="1" noChangeArrowheads="1"/>
          </p:cNvPicPr>
          <p:nvPr/>
        </p:nvPicPr>
        <p:blipFill>
          <a:blip r:embed="rId2" cstate="print"/>
          <a:srcRect l="27664" r="25415"/>
          <a:stretch>
            <a:fillRect/>
          </a:stretch>
        </p:blipFill>
        <p:spPr bwMode="auto">
          <a:xfrm>
            <a:off x="3276600" y="2286000"/>
            <a:ext cx="1524000" cy="292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Scottish Fold</a:t>
            </a:r>
            <a:endParaRPr lang="en-US" dirty="0"/>
          </a:p>
        </p:txBody>
      </p:sp>
      <p:pic>
        <p:nvPicPr>
          <p:cNvPr id="3" name="Picture 7" descr="scottish_fold"/>
          <p:cNvPicPr>
            <a:picLocks noChangeAspect="1" noChangeArrowheads="1"/>
          </p:cNvPicPr>
          <p:nvPr/>
        </p:nvPicPr>
        <p:blipFill>
          <a:blip r:embed="rId2" cstate="print"/>
          <a:srcRect l="6194" t="7085"/>
          <a:stretch>
            <a:fillRect/>
          </a:stretch>
        </p:blipFill>
        <p:spPr bwMode="auto">
          <a:xfrm>
            <a:off x="1981200" y="1981200"/>
            <a:ext cx="4038600" cy="36016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5791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Folded Ears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Siamese</a:t>
            </a:r>
            <a:endParaRPr lang="en-US" dirty="0"/>
          </a:p>
        </p:txBody>
      </p:sp>
      <p:pic>
        <p:nvPicPr>
          <p:cNvPr id="3" name="Picture 8" descr="siamese"/>
          <p:cNvPicPr>
            <a:picLocks noChangeAspect="1" noChangeArrowheads="1"/>
          </p:cNvPicPr>
          <p:nvPr/>
        </p:nvPicPr>
        <p:blipFill>
          <a:blip r:embed="rId2" cstate="print"/>
          <a:srcRect b="10628"/>
          <a:stretch>
            <a:fillRect/>
          </a:stretch>
        </p:blipFill>
        <p:spPr bwMode="auto">
          <a:xfrm>
            <a:off x="2667000" y="2667000"/>
            <a:ext cx="4038600" cy="325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Turkish Angora</a:t>
            </a:r>
            <a:endParaRPr lang="en-US" dirty="0"/>
          </a:p>
        </p:txBody>
      </p:sp>
      <p:pic>
        <p:nvPicPr>
          <p:cNvPr id="3" name="Picture 9" descr="turkish_angora"/>
          <p:cNvPicPr>
            <a:picLocks noChangeAspect="1" noChangeArrowheads="1"/>
          </p:cNvPicPr>
          <p:nvPr/>
        </p:nvPicPr>
        <p:blipFill>
          <a:blip r:embed="rId2" cstate="print"/>
          <a:srcRect l="16216" r="8109"/>
          <a:stretch>
            <a:fillRect/>
          </a:stretch>
        </p:blipFill>
        <p:spPr bwMode="auto">
          <a:xfrm>
            <a:off x="1600200" y="2590800"/>
            <a:ext cx="2112962" cy="25146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1003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Shorthair</a:t>
            </a:r>
            <a:endParaRPr lang="en-US" dirty="0"/>
          </a:p>
        </p:txBody>
      </p:sp>
      <p:pic>
        <p:nvPicPr>
          <p:cNvPr id="3" name="Picture 5" descr="american_shorthair"/>
          <p:cNvPicPr>
            <a:picLocks noChangeAspect="1" noChangeArrowheads="1"/>
          </p:cNvPicPr>
          <p:nvPr/>
        </p:nvPicPr>
        <p:blipFill>
          <a:blip r:embed="rId2" cstate="print"/>
          <a:srcRect l="16936" r="17741"/>
          <a:stretch>
            <a:fillRect/>
          </a:stretch>
        </p:blipFill>
        <p:spPr>
          <a:xfrm>
            <a:off x="3657600" y="2133600"/>
            <a:ext cx="2111375" cy="2895600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1219200" y="3581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Looks like DSH with a flatter 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Bengal</a:t>
            </a:r>
            <a:endParaRPr lang="en-US" dirty="0"/>
          </a:p>
        </p:txBody>
      </p:sp>
      <p:pic>
        <p:nvPicPr>
          <p:cNvPr id="3" name="Picture 6" descr="american_wirehair"/>
          <p:cNvPicPr>
            <a:picLocks noChangeAspect="1" noChangeArrowheads="1"/>
          </p:cNvPicPr>
          <p:nvPr/>
        </p:nvPicPr>
        <p:blipFill>
          <a:blip r:embed="rId2" cstate="print"/>
          <a:srcRect r="12122"/>
          <a:stretch>
            <a:fillRect/>
          </a:stretch>
        </p:blipFill>
        <p:spPr bwMode="auto">
          <a:xfrm>
            <a:off x="762000" y="2667000"/>
            <a:ext cx="2209800" cy="22653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2857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5562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Coat Pattern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Birman</a:t>
            </a:r>
            <a:endParaRPr lang="en-US" dirty="0"/>
          </a:p>
        </p:txBody>
      </p:sp>
      <p:pic>
        <p:nvPicPr>
          <p:cNvPr id="3" name="Picture 7" descr="birman"/>
          <p:cNvPicPr>
            <a:picLocks noChangeAspect="1" noChangeArrowheads="1"/>
          </p:cNvPicPr>
          <p:nvPr/>
        </p:nvPicPr>
        <p:blipFill>
          <a:blip r:embed="rId2" cstate="print"/>
          <a:srcRect l="12387" r="12387"/>
          <a:stretch>
            <a:fillRect/>
          </a:stretch>
        </p:blipFill>
        <p:spPr>
          <a:xfrm>
            <a:off x="762000" y="2438400"/>
            <a:ext cx="2743200" cy="2819400"/>
          </a:xfrm>
          <a:prstGeom prst="rect">
            <a:avLst/>
          </a:prstGeom>
          <a:noFill/>
          <a:ln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19400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5715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Persian without squished 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Burmese</a:t>
            </a:r>
            <a:endParaRPr lang="en-US" dirty="0"/>
          </a:p>
        </p:txBody>
      </p:sp>
      <p:pic>
        <p:nvPicPr>
          <p:cNvPr id="3" name="Picture 8" descr="burmese"/>
          <p:cNvPicPr>
            <a:picLocks noChangeAspect="1" noChangeArrowheads="1"/>
          </p:cNvPicPr>
          <p:nvPr/>
        </p:nvPicPr>
        <p:blipFill>
          <a:blip r:embed="rId2" cstate="print"/>
          <a:srcRect l="15485" r="6194" b="3543"/>
          <a:stretch>
            <a:fillRect/>
          </a:stretch>
        </p:blipFill>
        <p:spPr bwMode="auto">
          <a:xfrm>
            <a:off x="1524000" y="2819400"/>
            <a:ext cx="2544763" cy="282098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81200"/>
            <a:ext cx="20478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Cornish Rex</a:t>
            </a:r>
            <a:endParaRPr lang="en-US" dirty="0"/>
          </a:p>
        </p:txBody>
      </p:sp>
      <p:pic>
        <p:nvPicPr>
          <p:cNvPr id="3" name="Picture 9" descr="cornish_rex"/>
          <p:cNvPicPr>
            <a:picLocks noChangeAspect="1" noChangeArrowheads="1"/>
          </p:cNvPicPr>
          <p:nvPr/>
        </p:nvPicPr>
        <p:blipFill>
          <a:blip r:embed="rId2" cstate="print"/>
          <a:srcRect l="21678" r="15485"/>
          <a:stretch>
            <a:fillRect/>
          </a:stretch>
        </p:blipFill>
        <p:spPr bwMode="auto">
          <a:xfrm>
            <a:off x="1447800" y="1981200"/>
            <a:ext cx="1914525" cy="27432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090863" cy="385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5715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Kinky/</a:t>
            </a:r>
            <a:r>
              <a:rPr lang="en-US" dirty="0" err="1" smtClean="0"/>
              <a:t>Wavie</a:t>
            </a:r>
            <a:r>
              <a:rPr lang="en-US" dirty="0" smtClean="0"/>
              <a:t> Coat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Coon</a:t>
            </a:r>
            <a:endParaRPr lang="en-US" dirty="0"/>
          </a:p>
        </p:txBody>
      </p:sp>
      <p:pic>
        <p:nvPicPr>
          <p:cNvPr id="3" name="Picture 4" descr="mainecoon"/>
          <p:cNvPicPr>
            <a:picLocks noChangeAspect="1" noChangeArrowheads="1"/>
          </p:cNvPicPr>
          <p:nvPr/>
        </p:nvPicPr>
        <p:blipFill>
          <a:blip r:embed="rId2" cstate="print"/>
          <a:srcRect l="14030" t="5263" r="14870" b="2632"/>
          <a:stretch>
            <a:fillRect/>
          </a:stretch>
        </p:blipFill>
        <p:spPr>
          <a:xfrm>
            <a:off x="1143000" y="2057400"/>
            <a:ext cx="2513013" cy="3048000"/>
          </a:xfrm>
          <a:prstGeom prst="rect">
            <a:avLst/>
          </a:prstGeom>
          <a:noFill/>
          <a:ln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76400"/>
            <a:ext cx="4384479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Manx</a:t>
            </a:r>
            <a:endParaRPr lang="en-US" dirty="0"/>
          </a:p>
        </p:txBody>
      </p:sp>
      <p:pic>
        <p:nvPicPr>
          <p:cNvPr id="3" name="Picture 5" descr="manx"/>
          <p:cNvPicPr>
            <a:picLocks noChangeAspect="1" noChangeArrowheads="1"/>
          </p:cNvPicPr>
          <p:nvPr/>
        </p:nvPicPr>
        <p:blipFill>
          <a:blip r:embed="rId2" cstate="print"/>
          <a:srcRect l="8333" t="3082" r="8333" b="1349"/>
          <a:stretch>
            <a:fillRect/>
          </a:stretch>
        </p:blipFill>
        <p:spPr bwMode="auto">
          <a:xfrm>
            <a:off x="1143000" y="2514600"/>
            <a:ext cx="2286000" cy="23622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32289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5638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Tail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</a:t>
            </a:r>
            <a:endParaRPr lang="en-US" dirty="0"/>
          </a:p>
        </p:txBody>
      </p:sp>
      <p:pic>
        <p:nvPicPr>
          <p:cNvPr id="3" name="Picture 6" descr="persian"/>
          <p:cNvPicPr>
            <a:picLocks noChangeAspect="1" noChangeArrowheads="1"/>
          </p:cNvPicPr>
          <p:nvPr/>
        </p:nvPicPr>
        <p:blipFill>
          <a:blip r:embed="rId2" cstate="print"/>
          <a:srcRect l="9291" r="9291" b="10628"/>
          <a:stretch>
            <a:fillRect/>
          </a:stretch>
        </p:blipFill>
        <p:spPr bwMode="auto">
          <a:xfrm>
            <a:off x="2819400" y="2209800"/>
            <a:ext cx="3633787" cy="3594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5638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Brachycephalic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39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Abyssinian</vt:lpstr>
      <vt:lpstr>American Shorthair</vt:lpstr>
      <vt:lpstr>Bengal</vt:lpstr>
      <vt:lpstr>Birman</vt:lpstr>
      <vt:lpstr>Burmese</vt:lpstr>
      <vt:lpstr>Cornish Rex</vt:lpstr>
      <vt:lpstr>Maine Coon</vt:lpstr>
      <vt:lpstr>Manx</vt:lpstr>
      <vt:lpstr>Persian</vt:lpstr>
      <vt:lpstr>Scottish Fold</vt:lpstr>
      <vt:lpstr>Siamese</vt:lpstr>
      <vt:lpstr>Turkish Angora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Abyssinian</dc:title>
  <dc:creator>Andrea Gordon</dc:creator>
  <cp:lastModifiedBy>Andrea Gordon</cp:lastModifiedBy>
  <cp:revision>1</cp:revision>
  <dcterms:created xsi:type="dcterms:W3CDTF">2012-02-20T21:02:03Z</dcterms:created>
  <dcterms:modified xsi:type="dcterms:W3CDTF">2012-02-20T21:26:04Z</dcterms:modified>
</cp:coreProperties>
</file>