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3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1849-D9D5-4A5D-B2E4-996DC9711A32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491-EDEA-45CD-BCD9-7230F22303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1849-D9D5-4A5D-B2E4-996DC9711A32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491-EDEA-45CD-BCD9-7230F22303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1849-D9D5-4A5D-B2E4-996DC9711A32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491-EDEA-45CD-BCD9-7230F22303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1849-D9D5-4A5D-B2E4-996DC9711A32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491-EDEA-45CD-BCD9-7230F22303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1849-D9D5-4A5D-B2E4-996DC9711A32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491-EDEA-45CD-BCD9-7230F22303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1849-D9D5-4A5D-B2E4-996DC9711A32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491-EDEA-45CD-BCD9-7230F22303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1849-D9D5-4A5D-B2E4-996DC9711A32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491-EDEA-45CD-BCD9-7230F22303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1849-D9D5-4A5D-B2E4-996DC9711A32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491-EDEA-45CD-BCD9-7230F22303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1849-D9D5-4A5D-B2E4-996DC9711A32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491-EDEA-45CD-BCD9-7230F22303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1849-D9D5-4A5D-B2E4-996DC9711A32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491-EDEA-45CD-BCD9-7230F22303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1849-D9D5-4A5D-B2E4-996DC9711A32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491-EDEA-45CD-BCD9-7230F22303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31849-D9D5-4A5D-B2E4-996DC9711A32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8E491-EDEA-45CD-BCD9-7230F22303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Dairy Cattle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Belted Galloway</a:t>
            </a:r>
            <a:endParaRPr lang="en-US" dirty="0"/>
          </a:p>
        </p:txBody>
      </p:sp>
      <p:pic>
        <p:nvPicPr>
          <p:cNvPr id="3" name="Picture 19" descr="dutchbelted-web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84020"/>
            <a:ext cx="6286500" cy="4316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Brahman</a:t>
            </a:r>
            <a:endParaRPr lang="en-US" dirty="0"/>
          </a:p>
        </p:txBody>
      </p:sp>
      <p:pic>
        <p:nvPicPr>
          <p:cNvPr id="3" name="Picture 8" descr="brahman-web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6111089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Charolais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11" descr="charolais-web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90800"/>
            <a:ext cx="5943600" cy="3685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Hereford</a:t>
            </a:r>
            <a:endParaRPr lang="en-US" dirty="0"/>
          </a:p>
        </p:txBody>
      </p:sp>
      <p:pic>
        <p:nvPicPr>
          <p:cNvPr id="3" name="Picture 5" descr="hereford-web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4413564" cy="2971800"/>
          </a:xfrm>
          <a:prstGeom prst="rect">
            <a:avLst/>
          </a:prstGeom>
          <a:noFill/>
        </p:spPr>
      </p:pic>
      <p:pic>
        <p:nvPicPr>
          <p:cNvPr id="4" name="Picture 11" descr="B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86200"/>
            <a:ext cx="3848100" cy="2501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Limousin</a:t>
            </a:r>
            <a:endParaRPr lang="en-US" dirty="0"/>
          </a:p>
        </p:txBody>
      </p:sp>
      <p:pic>
        <p:nvPicPr>
          <p:cNvPr id="3" name="Picture 8" descr="red%20bull"/>
          <p:cNvPicPr>
            <a:picLocks noChangeAspect="1" noChangeArrowheads="1"/>
          </p:cNvPicPr>
          <p:nvPr/>
        </p:nvPicPr>
        <p:blipFill>
          <a:blip r:embed="rId2" cstate="print"/>
          <a:srcRect l="6192" t="8174" r="6192" b="8174"/>
          <a:stretch>
            <a:fillRect/>
          </a:stretch>
        </p:blipFill>
        <p:spPr bwMode="auto">
          <a:xfrm>
            <a:off x="685801" y="1447800"/>
            <a:ext cx="4149132" cy="304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429000"/>
            <a:ext cx="3924300" cy="313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Maine-Anjou</a:t>
            </a:r>
            <a:endParaRPr lang="en-US" dirty="0"/>
          </a:p>
        </p:txBody>
      </p:sp>
      <p:pic>
        <p:nvPicPr>
          <p:cNvPr id="3" name="Picture 20" descr="maineanjo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3605456" cy="25146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429000"/>
            <a:ext cx="4092051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Texas Longhorn</a:t>
            </a:r>
            <a:endParaRPr lang="en-US" dirty="0"/>
          </a:p>
        </p:txBody>
      </p:sp>
      <p:pic>
        <p:nvPicPr>
          <p:cNvPr id="3" name="Picture 19" descr="LHBUL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438400"/>
            <a:ext cx="6172200" cy="3681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Shorthorn</a:t>
            </a:r>
            <a:endParaRPr lang="en-US" dirty="0"/>
          </a:p>
        </p:txBody>
      </p:sp>
      <p:pic>
        <p:nvPicPr>
          <p:cNvPr id="3" name="Picture 10" descr="Shorthorn%20B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3705225" cy="2917403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267200"/>
            <a:ext cx="308161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Simmental</a:t>
            </a:r>
            <a:endParaRPr lang="en-US" dirty="0"/>
          </a:p>
        </p:txBody>
      </p:sp>
      <p:pic>
        <p:nvPicPr>
          <p:cNvPr id="3" name="Picture 5" descr="simmental01"/>
          <p:cNvPicPr>
            <a:picLocks noChangeAspect="1" noChangeArrowheads="1"/>
          </p:cNvPicPr>
          <p:nvPr/>
        </p:nvPicPr>
        <p:blipFill>
          <a:blip r:embed="rId2" cstate="print"/>
          <a:srcRect l="3200" t="17297" r="16000" b="17297"/>
          <a:stretch>
            <a:fillRect/>
          </a:stretch>
        </p:blipFill>
        <p:spPr bwMode="auto">
          <a:xfrm>
            <a:off x="685800" y="1600200"/>
            <a:ext cx="4343400" cy="260043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114800"/>
            <a:ext cx="344472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Scottish Highland</a:t>
            </a:r>
            <a:endParaRPr lang="en-US" dirty="0"/>
          </a:p>
        </p:txBody>
      </p:sp>
      <p:pic>
        <p:nvPicPr>
          <p:cNvPr id="3" name="Picture 12" descr="highland c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09800"/>
            <a:ext cx="4508500" cy="3810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Ayrshire</a:t>
            </a:r>
            <a:endParaRPr lang="en-US" dirty="0"/>
          </a:p>
        </p:txBody>
      </p:sp>
      <p:pic>
        <p:nvPicPr>
          <p:cNvPr id="5" name="Picture 5" descr="ayrshire-web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057400"/>
            <a:ext cx="496956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Holstein</a:t>
            </a:r>
            <a:endParaRPr lang="en-US" dirty="0"/>
          </a:p>
        </p:txBody>
      </p:sp>
      <p:pic>
        <p:nvPicPr>
          <p:cNvPr id="3" name="Picture 19" descr="holstein-web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4762500" cy="360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Swiss</a:t>
            </a:r>
            <a:endParaRPr lang="en-US" dirty="0"/>
          </a:p>
        </p:txBody>
      </p:sp>
      <p:pic>
        <p:nvPicPr>
          <p:cNvPr id="3" name="Picture 8" descr="brownswiss-web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09800"/>
            <a:ext cx="4953000" cy="3846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Guernsey</a:t>
            </a:r>
            <a:endParaRPr lang="en-US" dirty="0"/>
          </a:p>
        </p:txBody>
      </p:sp>
      <p:pic>
        <p:nvPicPr>
          <p:cNvPr id="3" name="Picture 17" descr="guernsey-web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33600"/>
            <a:ext cx="5753100" cy="4372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Jersey </a:t>
            </a:r>
            <a:endParaRPr lang="en-US" dirty="0"/>
          </a:p>
        </p:txBody>
      </p:sp>
      <p:pic>
        <p:nvPicPr>
          <p:cNvPr id="3" name="Picture 8" descr="jersey-web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5438062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Milking Shorthorn</a:t>
            </a:r>
            <a:endParaRPr lang="en-US" dirty="0"/>
          </a:p>
        </p:txBody>
      </p:sp>
      <p:pic>
        <p:nvPicPr>
          <p:cNvPr id="3" name="Picture 17" descr="milks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429375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Beef Cattle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Angus</a:t>
            </a:r>
            <a:endParaRPr lang="en-US" dirty="0"/>
          </a:p>
        </p:txBody>
      </p:sp>
      <p:pic>
        <p:nvPicPr>
          <p:cNvPr id="5" name="Picture 5" descr="angus-web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204857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26</Words>
  <Application>Microsoft Office PowerPoint</Application>
  <PresentationFormat>On-screen Show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Dairy Cattle</vt:lpstr>
      <vt:lpstr>Ayrshire</vt:lpstr>
      <vt:lpstr>Holstein</vt:lpstr>
      <vt:lpstr>Brown Swiss</vt:lpstr>
      <vt:lpstr>Guernsey</vt:lpstr>
      <vt:lpstr>Jersey </vt:lpstr>
      <vt:lpstr>Milking Shorthorn</vt:lpstr>
      <vt:lpstr>Beef Cattle</vt:lpstr>
      <vt:lpstr>Angus</vt:lpstr>
      <vt:lpstr>Belted Galloway</vt:lpstr>
      <vt:lpstr>Brahman</vt:lpstr>
      <vt:lpstr>Charolais </vt:lpstr>
      <vt:lpstr>Hereford</vt:lpstr>
      <vt:lpstr>Limousin</vt:lpstr>
      <vt:lpstr>Maine-Anjou</vt:lpstr>
      <vt:lpstr>Texas Longhorn</vt:lpstr>
      <vt:lpstr>Shorthorn</vt:lpstr>
      <vt:lpstr>Simmental</vt:lpstr>
      <vt:lpstr>Scottish Highland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Dairy Cattle</dc:title>
  <dc:creator>Andrea Gordon</dc:creator>
  <cp:lastModifiedBy>Andrea Gordon</cp:lastModifiedBy>
  <cp:revision>1</cp:revision>
  <dcterms:created xsi:type="dcterms:W3CDTF">2012-02-20T23:16:46Z</dcterms:created>
  <dcterms:modified xsi:type="dcterms:W3CDTF">2012-02-20T23:31:46Z</dcterms:modified>
</cp:coreProperties>
</file>