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57" r:id="rId4"/>
    <p:sldId id="265" r:id="rId5"/>
    <p:sldId id="277" r:id="rId6"/>
    <p:sldId id="287" r:id="rId7"/>
    <p:sldId id="268" r:id="rId8"/>
    <p:sldId id="258" r:id="rId9"/>
    <p:sldId id="264" r:id="rId10"/>
    <p:sldId id="281" r:id="rId11"/>
    <p:sldId id="292" r:id="rId12"/>
    <p:sldId id="259" r:id="rId13"/>
    <p:sldId id="266" r:id="rId14"/>
    <p:sldId id="275" r:id="rId15"/>
    <p:sldId id="276" r:id="rId16"/>
    <p:sldId id="271" r:id="rId17"/>
    <p:sldId id="272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849E-F9ED-409C-B5FA-E4E2F3721CC4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EA4A-8DCA-46DA-A2CD-88A3471B5E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849E-F9ED-409C-B5FA-E4E2F3721CC4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EA4A-8DCA-46DA-A2CD-88A3471B5E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849E-F9ED-409C-B5FA-E4E2F3721CC4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EA4A-8DCA-46DA-A2CD-88A3471B5E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849E-F9ED-409C-B5FA-E4E2F3721CC4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EA4A-8DCA-46DA-A2CD-88A3471B5E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849E-F9ED-409C-B5FA-E4E2F3721CC4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EA4A-8DCA-46DA-A2CD-88A3471B5E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849E-F9ED-409C-B5FA-E4E2F3721CC4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EA4A-8DCA-46DA-A2CD-88A3471B5E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849E-F9ED-409C-B5FA-E4E2F3721CC4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EA4A-8DCA-46DA-A2CD-88A3471B5E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849E-F9ED-409C-B5FA-E4E2F3721CC4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EA4A-8DCA-46DA-A2CD-88A3471B5E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849E-F9ED-409C-B5FA-E4E2F3721CC4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EA4A-8DCA-46DA-A2CD-88A3471B5E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849E-F9ED-409C-B5FA-E4E2F3721CC4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EA4A-8DCA-46DA-A2CD-88A3471B5E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849E-F9ED-409C-B5FA-E4E2F3721CC4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EA4A-8DCA-46DA-A2CD-88A3471B5E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A849E-F9ED-409C-B5FA-E4E2F3721CC4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3EA4A-8DCA-46DA-A2CD-88A3471B5E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Hound Group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Pembroke Welsh Corgi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05000"/>
            <a:ext cx="40862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Working Group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743200"/>
            <a:ext cx="3190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Doberman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400"/>
            <a:ext cx="4762953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Rottweiler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514600"/>
            <a:ext cx="34861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Saint Bernard 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90500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Dane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362200"/>
            <a:ext cx="3811838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Pyrenees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981200"/>
            <a:ext cx="3362325" cy="319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Siberian Husky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0574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Basset Hound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057400"/>
            <a:ext cx="4299976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Beagle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438400"/>
            <a:ext cx="42799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Dacshund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743200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Greyhound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133600"/>
            <a:ext cx="38100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Herding Group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</a:t>
            </a:r>
            <a:r>
              <a:rPr lang="en-US" dirty="0" err="1" smtClean="0"/>
              <a:t>Shepard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86000"/>
            <a:ext cx="3810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 Collie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819400"/>
            <a:ext cx="3810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981200"/>
            <a:ext cx="38100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30</Words>
  <Application>Microsoft Office PowerPoint</Application>
  <PresentationFormat>On-screen Show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Hound Group</vt:lpstr>
      <vt:lpstr>Basset Hound</vt:lpstr>
      <vt:lpstr>Beagle</vt:lpstr>
      <vt:lpstr>Dacshund</vt:lpstr>
      <vt:lpstr>Greyhound</vt:lpstr>
      <vt:lpstr>Herding Group</vt:lpstr>
      <vt:lpstr>German Shepard</vt:lpstr>
      <vt:lpstr>Border Collie</vt:lpstr>
      <vt:lpstr>Collie</vt:lpstr>
      <vt:lpstr>Pembroke Welsh Corgi</vt:lpstr>
      <vt:lpstr>Working Group</vt:lpstr>
      <vt:lpstr>Boxer</vt:lpstr>
      <vt:lpstr>Doberman</vt:lpstr>
      <vt:lpstr>Rottweiler</vt:lpstr>
      <vt:lpstr>Saint Bernard </vt:lpstr>
      <vt:lpstr>Great Dane</vt:lpstr>
      <vt:lpstr>Great Pyrenees</vt:lpstr>
      <vt:lpstr>Siberian Husky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Basset Hound</dc:title>
  <dc:creator>Andrea Gordon</dc:creator>
  <cp:lastModifiedBy>Andrea Gordon</cp:lastModifiedBy>
  <cp:revision>4</cp:revision>
  <dcterms:created xsi:type="dcterms:W3CDTF">2012-02-20T21:26:39Z</dcterms:created>
  <dcterms:modified xsi:type="dcterms:W3CDTF">2012-03-23T02:46:50Z</dcterms:modified>
</cp:coreProperties>
</file>