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4E115-9761-497E-AE08-69BD5461CE94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D0B0-27CD-4701-9415-53E766F6C2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Appaloosa</a:t>
            </a:r>
            <a:endParaRPr lang="en-US" dirty="0"/>
          </a:p>
        </p:txBody>
      </p:sp>
      <p:pic>
        <p:nvPicPr>
          <p:cNvPr id="5" name="Picture 4" descr="Appaloo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613150" cy="5189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Percheron</a:t>
            </a:r>
            <a:endParaRPr lang="en-US" dirty="0"/>
          </a:p>
        </p:txBody>
      </p:sp>
      <p:pic>
        <p:nvPicPr>
          <p:cNvPr id="3" name="Picture 5" descr="perc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4581983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 Horse</a:t>
            </a:r>
            <a:endParaRPr lang="en-US" dirty="0"/>
          </a:p>
        </p:txBody>
      </p:sp>
      <p:pic>
        <p:nvPicPr>
          <p:cNvPr id="3" name="Picture 6" descr="Quar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05000"/>
            <a:ext cx="4038600" cy="4038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Standarberd</a:t>
            </a:r>
            <a:br>
              <a:rPr lang="en-US" dirty="0" smtClean="0"/>
            </a:br>
            <a:r>
              <a:rPr lang="en-US" dirty="0" smtClean="0"/>
              <a:t> (w/cart)</a:t>
            </a:r>
            <a:endParaRPr lang="en-US" dirty="0"/>
          </a:p>
        </p:txBody>
      </p:sp>
      <p:pic>
        <p:nvPicPr>
          <p:cNvPr id="3" name="Picture 7" descr="Standardbred-Horse-1"/>
          <p:cNvPicPr>
            <a:picLocks noChangeAspect="1" noChangeArrowheads="1"/>
          </p:cNvPicPr>
          <p:nvPr/>
        </p:nvPicPr>
        <p:blipFill>
          <a:blip r:embed="rId2" cstate="print"/>
          <a:srcRect b="12079"/>
          <a:stretch>
            <a:fillRect/>
          </a:stretch>
        </p:blipFill>
        <p:spPr bwMode="auto">
          <a:xfrm>
            <a:off x="1981200" y="2362200"/>
            <a:ext cx="5527227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Tennessee Walker</a:t>
            </a:r>
            <a:endParaRPr lang="en-US" dirty="0"/>
          </a:p>
        </p:txBody>
      </p:sp>
      <p:pic>
        <p:nvPicPr>
          <p:cNvPr id="3" name="Picture 4" descr="Tennw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4027488" cy="4040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Thoroughbred </a:t>
            </a:r>
            <a:br>
              <a:rPr lang="en-US" dirty="0" smtClean="0"/>
            </a:br>
            <a:r>
              <a:rPr lang="en-US" dirty="0" smtClean="0"/>
              <a:t>(w/jokey or saddle)</a:t>
            </a:r>
            <a:endParaRPr lang="en-US" dirty="0"/>
          </a:p>
        </p:txBody>
      </p:sp>
      <p:pic>
        <p:nvPicPr>
          <p:cNvPr id="3" name="Picture 7" descr="der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4876800" cy="3893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Arabian</a:t>
            </a:r>
            <a:endParaRPr lang="en-US" dirty="0"/>
          </a:p>
        </p:txBody>
      </p:sp>
      <p:pic>
        <p:nvPicPr>
          <p:cNvPr id="3" name="Picture 5" descr="arab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752600"/>
            <a:ext cx="3249613" cy="3935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Belgian</a:t>
            </a:r>
            <a:endParaRPr lang="en-US" dirty="0"/>
          </a:p>
        </p:txBody>
      </p:sp>
      <p:pic>
        <p:nvPicPr>
          <p:cNvPr id="3" name="Picture 6" descr="belg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76400"/>
            <a:ext cx="3924300" cy="4002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Clydesdale</a:t>
            </a:r>
            <a:endParaRPr lang="en-US" dirty="0"/>
          </a:p>
        </p:txBody>
      </p:sp>
      <p:pic>
        <p:nvPicPr>
          <p:cNvPr id="3" name="Picture 7" descr="clydsd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219200"/>
            <a:ext cx="3505200" cy="5426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Haflinger</a:t>
            </a:r>
            <a:endParaRPr lang="en-US" dirty="0"/>
          </a:p>
        </p:txBody>
      </p:sp>
      <p:pic>
        <p:nvPicPr>
          <p:cNvPr id="3" name="Picture 4" descr="haflinger-web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4152900" cy="440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Miniature Horse</a:t>
            </a:r>
            <a:endParaRPr lang="en-US" dirty="0"/>
          </a:p>
        </p:txBody>
      </p:sp>
      <p:pic>
        <p:nvPicPr>
          <p:cNvPr id="3" name="Picture 5" descr="MIN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81200"/>
            <a:ext cx="4039479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Morgan</a:t>
            </a:r>
            <a:endParaRPr lang="en-US" dirty="0"/>
          </a:p>
        </p:txBody>
      </p:sp>
      <p:pic>
        <p:nvPicPr>
          <p:cNvPr id="3" name="Picture 6" descr="morg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876800" cy="3706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Donkey</a:t>
            </a:r>
            <a:endParaRPr lang="en-US" dirty="0"/>
          </a:p>
        </p:txBody>
      </p:sp>
      <p:pic>
        <p:nvPicPr>
          <p:cNvPr id="3" name="Picture 7" descr="don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886200" cy="4360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</a:t>
            </a:r>
            <a:endParaRPr lang="en-US" dirty="0"/>
          </a:p>
        </p:txBody>
      </p:sp>
      <p:pic>
        <p:nvPicPr>
          <p:cNvPr id="3" name="Picture 4" descr="pain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057400"/>
            <a:ext cx="4076307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Appaloosa</vt:lpstr>
      <vt:lpstr>Arabian</vt:lpstr>
      <vt:lpstr>Belgian</vt:lpstr>
      <vt:lpstr>Clydesdale</vt:lpstr>
      <vt:lpstr>Haflinger</vt:lpstr>
      <vt:lpstr>Miniature Horse</vt:lpstr>
      <vt:lpstr>Morgan</vt:lpstr>
      <vt:lpstr>Donkey</vt:lpstr>
      <vt:lpstr>Paint</vt:lpstr>
      <vt:lpstr>Percheron</vt:lpstr>
      <vt:lpstr>Quarter Horse</vt:lpstr>
      <vt:lpstr>Standarberd  (w/cart)</vt:lpstr>
      <vt:lpstr>Tennessee Walker</vt:lpstr>
      <vt:lpstr>Thoroughbred  (w/jokey or saddle)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Appaloosa</dc:title>
  <dc:creator>Andrea Gordon</dc:creator>
  <cp:lastModifiedBy>Andrea Gordon</cp:lastModifiedBy>
  <cp:revision>1</cp:revision>
  <dcterms:created xsi:type="dcterms:W3CDTF">2012-03-27T00:41:34Z</dcterms:created>
  <dcterms:modified xsi:type="dcterms:W3CDTF">2012-03-27T00:51:52Z</dcterms:modified>
</cp:coreProperties>
</file>