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395A-C175-4471-A213-C7C838797F29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9C8F-1999-4C95-8C88-E282FE5E4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Abyssinian Guinea Pig</a:t>
            </a:r>
            <a:endParaRPr lang="en-US" dirty="0"/>
          </a:p>
        </p:txBody>
      </p:sp>
      <p:pic>
        <p:nvPicPr>
          <p:cNvPr id="5" name="Picture 4" descr="FAFintensityRed%2520Ab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2590800"/>
            <a:ext cx="4495800" cy="23495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Hedgehog</a:t>
            </a:r>
            <a:endParaRPr lang="en-US" dirty="0"/>
          </a:p>
        </p:txBody>
      </p:sp>
      <p:pic>
        <p:nvPicPr>
          <p:cNvPr id="3" name="Picture 4" descr="Hedgeh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62200"/>
            <a:ext cx="3810000" cy="287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pic>
        <p:nvPicPr>
          <p:cNvPr id="3" name="Picture 5" descr="M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2382837" cy="29718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14600"/>
            <a:ext cx="3257550" cy="224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</a:t>
            </a:r>
            <a:endParaRPr lang="en-US"/>
          </a:p>
        </p:txBody>
      </p:sp>
      <p:pic>
        <p:nvPicPr>
          <p:cNvPr id="3" name="Picture 6" descr="R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1976438" cy="1555750"/>
          </a:xfrm>
          <a:prstGeom prst="rect">
            <a:avLst/>
          </a:prstGeom>
          <a:noFill/>
        </p:spPr>
      </p:pic>
      <p:pic>
        <p:nvPicPr>
          <p:cNvPr id="4" name="Picture 7" descr="ra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90800"/>
            <a:ext cx="2667000" cy="24257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495800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Guinea Pig</a:t>
            </a:r>
            <a:endParaRPr lang="en-US" dirty="0"/>
          </a:p>
        </p:txBody>
      </p:sp>
      <p:pic>
        <p:nvPicPr>
          <p:cNvPr id="3" name="Picture 5" descr="cavybucky05"/>
          <p:cNvPicPr>
            <a:picLocks noChangeAspect="1" noChangeArrowheads="1"/>
          </p:cNvPicPr>
          <p:nvPr/>
        </p:nvPicPr>
        <p:blipFill>
          <a:blip r:embed="rId2" cstate="print"/>
          <a:srcRect l="9070" t="13608" r="7039" b="11552"/>
          <a:stretch>
            <a:fillRect/>
          </a:stretch>
        </p:blipFill>
        <p:spPr bwMode="auto">
          <a:xfrm>
            <a:off x="3124200" y="2895600"/>
            <a:ext cx="3886200" cy="231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Peruvian Guinea Pig</a:t>
            </a:r>
            <a:endParaRPr lang="en-US" dirty="0"/>
          </a:p>
        </p:txBody>
      </p:sp>
      <p:pic>
        <p:nvPicPr>
          <p:cNvPr id="3" name="Picture 6" descr="Peruvian cavy - lilac, orange and white"/>
          <p:cNvPicPr>
            <a:picLocks noChangeAspect="1" noChangeArrowheads="1"/>
          </p:cNvPicPr>
          <p:nvPr/>
        </p:nvPicPr>
        <p:blipFill>
          <a:blip r:embed="rId2" cstate="print"/>
          <a:srcRect t="7181"/>
          <a:stretch>
            <a:fillRect/>
          </a:stretch>
        </p:blipFill>
        <p:spPr bwMode="auto">
          <a:xfrm>
            <a:off x="2743200" y="2819400"/>
            <a:ext cx="4419600" cy="2820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Texel Guinea Pig</a:t>
            </a:r>
            <a:endParaRPr lang="en-US" dirty="0"/>
          </a:p>
        </p:txBody>
      </p:sp>
      <p:pic>
        <p:nvPicPr>
          <p:cNvPr id="3" name="Picture 7" descr="Texel - red and white mark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3200400"/>
            <a:ext cx="4343400" cy="204946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Chinchilla</a:t>
            </a:r>
            <a:endParaRPr lang="en-US" dirty="0"/>
          </a:p>
        </p:txBody>
      </p:sp>
      <p:pic>
        <p:nvPicPr>
          <p:cNvPr id="3" name="Picture 4" descr="White Violet http://www.dasfotoalbum.de/farben/Chinchillfarben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2590800"/>
            <a:ext cx="2895600" cy="2228850"/>
          </a:xfrm>
          <a:prstGeom prst="rect">
            <a:avLst/>
          </a:prstGeom>
          <a:noFill/>
          <a:ln/>
        </p:spPr>
      </p:pic>
      <p:pic>
        <p:nvPicPr>
          <p:cNvPr id="4" name="Picture 5" descr="Chinchilla Park Pl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2819400" cy="160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Hamster</a:t>
            </a:r>
            <a:endParaRPr lang="en-US" dirty="0"/>
          </a:p>
        </p:txBody>
      </p:sp>
      <p:pic>
        <p:nvPicPr>
          <p:cNvPr id="3" name="Picture 6" descr="Ham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05000"/>
            <a:ext cx="226853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Gerbil</a:t>
            </a:r>
            <a:endParaRPr lang="en-US" dirty="0"/>
          </a:p>
        </p:txBody>
      </p:sp>
      <p:pic>
        <p:nvPicPr>
          <p:cNvPr id="3" name="Picture 7" descr="Gerb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2971800" cy="2596198"/>
          </a:xfrm>
          <a:prstGeom prst="rect">
            <a:avLst/>
          </a:prstGeom>
          <a:noFill/>
        </p:spPr>
      </p:pic>
      <p:pic>
        <p:nvPicPr>
          <p:cNvPr id="4" name="Picture 8" descr="Gerb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133600"/>
            <a:ext cx="369334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Degus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9" descr="Deg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84645"/>
            <a:ext cx="4114800" cy="2646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Ferret</a:t>
            </a:r>
            <a:endParaRPr lang="en-US" dirty="0"/>
          </a:p>
        </p:txBody>
      </p:sp>
      <p:pic>
        <p:nvPicPr>
          <p:cNvPr id="3" name="Picture 10" descr="Ferr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95600"/>
            <a:ext cx="1981200" cy="1981200"/>
          </a:xfrm>
          <a:prstGeom prst="rect">
            <a:avLst/>
          </a:prstGeom>
          <a:noFill/>
        </p:spPr>
      </p:pic>
      <p:pic>
        <p:nvPicPr>
          <p:cNvPr id="4" name="Picture 11" descr="Ferr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2286000" cy="15017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962400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Abyssinian Guinea Pig</vt:lpstr>
      <vt:lpstr>American Guinea Pig</vt:lpstr>
      <vt:lpstr>Peruvian Guinea Pig</vt:lpstr>
      <vt:lpstr>Texel Guinea Pig</vt:lpstr>
      <vt:lpstr>Chinchilla</vt:lpstr>
      <vt:lpstr>Hamster</vt:lpstr>
      <vt:lpstr>Gerbil</vt:lpstr>
      <vt:lpstr>Degus </vt:lpstr>
      <vt:lpstr>Ferret</vt:lpstr>
      <vt:lpstr>Hedgehog</vt:lpstr>
      <vt:lpstr>Mouse</vt:lpstr>
      <vt:lpstr>Rat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Abyssinian Guinea Pig</dc:title>
  <dc:creator>Andrea Gordon</dc:creator>
  <cp:lastModifiedBy>Andrea Gordon</cp:lastModifiedBy>
  <cp:revision>1</cp:revision>
  <dcterms:created xsi:type="dcterms:W3CDTF">2012-02-20T22:36:40Z</dcterms:created>
  <dcterms:modified xsi:type="dcterms:W3CDTF">2012-02-20T22:46:02Z</dcterms:modified>
</cp:coreProperties>
</file>