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940B3-2D3A-48A9-A237-F5A1FEF409E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76A13-CD13-48EC-B337-B4001CBB39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Berkshire</a:t>
            </a:r>
            <a:endParaRPr lang="en-US" dirty="0"/>
          </a:p>
        </p:txBody>
      </p:sp>
      <p:pic>
        <p:nvPicPr>
          <p:cNvPr id="5" name="Picture 5" descr="be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5720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Chester White</a:t>
            </a:r>
            <a:endParaRPr lang="en-US" dirty="0"/>
          </a:p>
        </p:txBody>
      </p:sp>
      <p:pic>
        <p:nvPicPr>
          <p:cNvPr id="3" name="Picture 8" descr="che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200"/>
            <a:ext cx="4038600" cy="317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Duroc</a:t>
            </a:r>
            <a:endParaRPr lang="en-US" dirty="0"/>
          </a:p>
        </p:txBody>
      </p:sp>
      <p:pic>
        <p:nvPicPr>
          <p:cNvPr id="3" name="Picture 11" descr="dur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752600"/>
            <a:ext cx="4057403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Hampshire</a:t>
            </a:r>
            <a:endParaRPr lang="en-US" dirty="0"/>
          </a:p>
        </p:txBody>
      </p:sp>
      <p:pic>
        <p:nvPicPr>
          <p:cNvPr id="3" name="Picture 14" descr="ha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81200"/>
            <a:ext cx="4152900" cy="3211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Landrace</a:t>
            </a:r>
            <a:endParaRPr lang="en-US" dirty="0"/>
          </a:p>
        </p:txBody>
      </p:sp>
      <p:pic>
        <p:nvPicPr>
          <p:cNvPr id="3" name="Picture 5" descr="danishl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315751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Poland China</a:t>
            </a:r>
            <a:endParaRPr lang="en-US" dirty="0"/>
          </a:p>
        </p:txBody>
      </p:sp>
      <p:pic>
        <p:nvPicPr>
          <p:cNvPr id="3" name="Picture 8" descr="po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90800"/>
            <a:ext cx="4365311" cy="264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Spotted</a:t>
            </a:r>
            <a:endParaRPr lang="en-US" dirty="0"/>
          </a:p>
        </p:txBody>
      </p:sp>
      <p:pic>
        <p:nvPicPr>
          <p:cNvPr id="3" name="Picture 11" descr="sp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09800"/>
            <a:ext cx="4251731" cy="3160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Yorkshire</a:t>
            </a:r>
            <a:endParaRPr lang="en-US" dirty="0"/>
          </a:p>
        </p:txBody>
      </p:sp>
      <p:pic>
        <p:nvPicPr>
          <p:cNvPr id="3" name="Picture 14" descr="Bo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438400"/>
            <a:ext cx="4419600" cy="29306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Berkshire</vt:lpstr>
      <vt:lpstr>Chester White</vt:lpstr>
      <vt:lpstr>Duroc</vt:lpstr>
      <vt:lpstr>Hampshire</vt:lpstr>
      <vt:lpstr>Landrace</vt:lpstr>
      <vt:lpstr>Poland China</vt:lpstr>
      <vt:lpstr>Spotted</vt:lpstr>
      <vt:lpstr>Yorkshire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Berkshire</dc:title>
  <dc:creator>Andrea Gordon</dc:creator>
  <cp:lastModifiedBy>Andrea Gordon</cp:lastModifiedBy>
  <cp:revision>1</cp:revision>
  <dcterms:created xsi:type="dcterms:W3CDTF">2012-03-27T00:52:37Z</dcterms:created>
  <dcterms:modified xsi:type="dcterms:W3CDTF">2012-03-27T00:56:52Z</dcterms:modified>
</cp:coreProperties>
</file>