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0" r:id="rId3"/>
    <p:sldId id="262" r:id="rId4"/>
    <p:sldId id="273" r:id="rId5"/>
    <p:sldId id="288" r:id="rId6"/>
    <p:sldId id="261" r:id="rId7"/>
    <p:sldId id="274" r:id="rId8"/>
    <p:sldId id="279" r:id="rId9"/>
    <p:sldId id="282" r:id="rId10"/>
    <p:sldId id="283" r:id="rId11"/>
    <p:sldId id="285" r:id="rId12"/>
    <p:sldId id="286" r:id="rId13"/>
    <p:sldId id="263" r:id="rId14"/>
    <p:sldId id="267" r:id="rId15"/>
    <p:sldId id="269" r:id="rId16"/>
    <p:sldId id="270" r:id="rId17"/>
    <p:sldId id="278" r:id="rId18"/>
    <p:sldId id="290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849E-F9ED-409C-B5FA-E4E2F3721CC4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EA4A-8DCA-46DA-A2CD-88A3471B5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Non-Sporting Group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Shih Tzu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086100" cy="2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Yorkshire Terrier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857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Sporting Group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Cocker Spaniel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Setter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87502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Shorthaired Pointer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Retriever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9224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Labrador Retriever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355022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28664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2876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Terrier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Miniature Schnauzer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0298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Bulldog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3390900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</a:t>
            </a:r>
            <a:r>
              <a:rPr lang="en-US" dirty="0" err="1" smtClean="0"/>
              <a:t>Shar</a:t>
            </a:r>
            <a:r>
              <a:rPr lang="en-US" dirty="0" smtClean="0"/>
              <a:t>-Pei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048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Poodle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28008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43200"/>
            <a:ext cx="2257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Toy 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Chihuahua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411306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810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Maltese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Pomeranian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Non-Sporting Group </vt:lpstr>
      <vt:lpstr>Bulldog</vt:lpstr>
      <vt:lpstr>Chinese Shar-Pei</vt:lpstr>
      <vt:lpstr>Poodle</vt:lpstr>
      <vt:lpstr>Toy Group</vt:lpstr>
      <vt:lpstr>Chihuahua</vt:lpstr>
      <vt:lpstr>Pug</vt:lpstr>
      <vt:lpstr>Maltese</vt:lpstr>
      <vt:lpstr>Pomeranian </vt:lpstr>
      <vt:lpstr>Shih Tzu</vt:lpstr>
      <vt:lpstr>Yorkshire Terrier </vt:lpstr>
      <vt:lpstr>Sporting Group</vt:lpstr>
      <vt:lpstr>Cocker Spaniel</vt:lpstr>
      <vt:lpstr>English Setter</vt:lpstr>
      <vt:lpstr>German Shorthaired Pointer</vt:lpstr>
      <vt:lpstr>Golden Retriever</vt:lpstr>
      <vt:lpstr>Labrador Retriever </vt:lpstr>
      <vt:lpstr>Terrier Group</vt:lpstr>
      <vt:lpstr>Miniature Schnauzer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Basset Hound</dc:title>
  <dc:creator>Andrea Gordon</dc:creator>
  <cp:lastModifiedBy>Andrea Gordon</cp:lastModifiedBy>
  <cp:revision>4</cp:revision>
  <dcterms:created xsi:type="dcterms:W3CDTF">2012-02-20T21:26:39Z</dcterms:created>
  <dcterms:modified xsi:type="dcterms:W3CDTF">2012-03-23T02:47:16Z</dcterms:modified>
</cp:coreProperties>
</file>