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9CD0-2263-4A46-94EF-4615E35EDBB7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0D70-CD32-47FA-80AB-AFFF19B56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9CD0-2263-4A46-94EF-4615E35EDBB7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0D70-CD32-47FA-80AB-AFFF19B56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9CD0-2263-4A46-94EF-4615E35EDBB7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0D70-CD32-47FA-80AB-AFFF19B56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9CD0-2263-4A46-94EF-4615E35EDBB7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0D70-CD32-47FA-80AB-AFFF19B56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9CD0-2263-4A46-94EF-4615E35EDBB7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0D70-CD32-47FA-80AB-AFFF19B56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9CD0-2263-4A46-94EF-4615E35EDBB7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0D70-CD32-47FA-80AB-AFFF19B56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9CD0-2263-4A46-94EF-4615E35EDBB7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0D70-CD32-47FA-80AB-AFFF19B56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9CD0-2263-4A46-94EF-4615E35EDBB7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0D70-CD32-47FA-80AB-AFFF19B56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9CD0-2263-4A46-94EF-4615E35EDBB7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0D70-CD32-47FA-80AB-AFFF19B56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9CD0-2263-4A46-94EF-4615E35EDBB7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0D70-CD32-47FA-80AB-AFFF19B56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9CD0-2263-4A46-94EF-4615E35EDBB7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0D70-CD32-47FA-80AB-AFFF19B56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19CD0-2263-4A46-94EF-4615E35EDBB7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0D70-CD32-47FA-80AB-AFFF19B565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Dandy Brush</a:t>
            </a:r>
            <a:endParaRPr lang="en-US" dirty="0"/>
          </a:p>
        </p:txBody>
      </p:sp>
      <p:pic>
        <p:nvPicPr>
          <p:cNvPr id="5" name="Picture 4" descr="dandy%20bru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09800"/>
            <a:ext cx="3733800" cy="3437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Hoof Pick</a:t>
            </a:r>
            <a:endParaRPr lang="en-US" dirty="0"/>
          </a:p>
        </p:txBody>
      </p:sp>
      <p:pic>
        <p:nvPicPr>
          <p:cNvPr id="3" name="Picture 5" descr="hoof-pi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05000"/>
            <a:ext cx="32766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Hoof Rasp</a:t>
            </a:r>
            <a:endParaRPr lang="en-US" dirty="0"/>
          </a:p>
        </p:txBody>
      </p:sp>
      <p:pic>
        <p:nvPicPr>
          <p:cNvPr id="3" name="Picture 6" descr="3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514600"/>
            <a:ext cx="7093527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Hoof Trimmers</a:t>
            </a:r>
            <a:endParaRPr lang="en-US" dirty="0"/>
          </a:p>
        </p:txBody>
      </p:sp>
      <p:pic>
        <p:nvPicPr>
          <p:cNvPr id="3" name="Picture 7" descr="3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514600"/>
            <a:ext cx="4495329" cy="2452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 Brush</a:t>
            </a:r>
            <a:endParaRPr lang="en-US" dirty="0"/>
          </a:p>
        </p:txBody>
      </p:sp>
      <p:pic>
        <p:nvPicPr>
          <p:cNvPr id="3" name="Picture 8" descr="3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09800"/>
            <a:ext cx="3238500" cy="3238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Gulitine</a:t>
            </a:r>
            <a:r>
              <a:rPr lang="en-US" dirty="0" smtClean="0"/>
              <a:t> Nail Clippers</a:t>
            </a:r>
            <a:endParaRPr lang="en-US" dirty="0"/>
          </a:p>
        </p:txBody>
      </p:sp>
      <p:pic>
        <p:nvPicPr>
          <p:cNvPr id="3" name="Picture 9" descr="3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057400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Plier</a:t>
            </a:r>
            <a:r>
              <a:rPr lang="en-US" dirty="0" smtClean="0"/>
              <a:t> Nail Clippers</a:t>
            </a:r>
            <a:endParaRPr lang="en-US" dirty="0"/>
          </a:p>
        </p:txBody>
      </p:sp>
      <p:pic>
        <p:nvPicPr>
          <p:cNvPr id="3" name="Picture 10" descr="3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14600"/>
            <a:ext cx="3200400" cy="3165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Slicker Brush</a:t>
            </a:r>
            <a:endParaRPr lang="en-US" dirty="0"/>
          </a:p>
        </p:txBody>
      </p:sp>
      <p:pic>
        <p:nvPicPr>
          <p:cNvPr id="3" name="Picture 5" descr="brush_slicker_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86000"/>
            <a:ext cx="4360333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Clippers</a:t>
            </a:r>
            <a:endParaRPr lang="en-US" dirty="0"/>
          </a:p>
        </p:txBody>
      </p:sp>
      <p:pic>
        <p:nvPicPr>
          <p:cNvPr id="3" name="Picture 6" descr="Clipp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133600"/>
            <a:ext cx="3009900" cy="300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Curry Comb</a:t>
            </a:r>
            <a:endParaRPr lang="en-US" dirty="0"/>
          </a:p>
        </p:txBody>
      </p:sp>
      <p:pic>
        <p:nvPicPr>
          <p:cNvPr id="3" name="Picture 7" descr="currycomb_F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81200"/>
            <a:ext cx="4495800" cy="3491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Scotch Comb</a:t>
            </a:r>
            <a:endParaRPr lang="en-US" dirty="0"/>
          </a:p>
        </p:txBody>
      </p:sp>
      <p:pic>
        <p:nvPicPr>
          <p:cNvPr id="3" name="Picture 8" descr="3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09800"/>
            <a:ext cx="4163385" cy="307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Nail Trimmers</a:t>
            </a:r>
            <a:endParaRPr lang="en-US" dirty="0"/>
          </a:p>
        </p:txBody>
      </p:sp>
      <p:pic>
        <p:nvPicPr>
          <p:cNvPr id="3" name="Picture 9" descr="3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95400"/>
            <a:ext cx="42672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Shedding Blade</a:t>
            </a:r>
            <a:endParaRPr lang="en-US" dirty="0"/>
          </a:p>
        </p:txBody>
      </p:sp>
      <p:pic>
        <p:nvPicPr>
          <p:cNvPr id="3" name="Picture 10" descr="3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828800"/>
            <a:ext cx="4191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Hoof Knife</a:t>
            </a:r>
            <a:endParaRPr lang="en-US" dirty="0"/>
          </a:p>
        </p:txBody>
      </p:sp>
      <p:pic>
        <p:nvPicPr>
          <p:cNvPr id="3" name="Picture 11" descr="3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819400"/>
            <a:ext cx="4781550" cy="2699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Hoof Nipper</a:t>
            </a:r>
            <a:endParaRPr lang="en-US" dirty="0"/>
          </a:p>
        </p:txBody>
      </p:sp>
      <p:pic>
        <p:nvPicPr>
          <p:cNvPr id="3" name="Picture 4" descr="3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828800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</Words>
  <Application>Microsoft Office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Dandy Brush</vt:lpstr>
      <vt:lpstr>Slicker Brush</vt:lpstr>
      <vt:lpstr>Clippers</vt:lpstr>
      <vt:lpstr>Curry Comb</vt:lpstr>
      <vt:lpstr>Scotch Comb</vt:lpstr>
      <vt:lpstr>Nail Trimmers</vt:lpstr>
      <vt:lpstr>Shedding Blade</vt:lpstr>
      <vt:lpstr>Hoof Knife</vt:lpstr>
      <vt:lpstr>Hoof Nipper</vt:lpstr>
      <vt:lpstr>Hoof Pick</vt:lpstr>
      <vt:lpstr>Hoof Rasp</vt:lpstr>
      <vt:lpstr>Hoof Trimmers</vt:lpstr>
      <vt:lpstr>Pin Brush</vt:lpstr>
      <vt:lpstr>Gulitine Nail Clippers</vt:lpstr>
      <vt:lpstr>Plier Nail Clippers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Dandy Brush</dc:title>
  <dc:creator>Andrea Gordon</dc:creator>
  <cp:lastModifiedBy>Andrea Gordon</cp:lastModifiedBy>
  <cp:revision>1</cp:revision>
  <dcterms:created xsi:type="dcterms:W3CDTF">2012-04-11T05:01:55Z</dcterms:created>
  <dcterms:modified xsi:type="dcterms:W3CDTF">2012-04-11T05:09:31Z</dcterms:modified>
</cp:coreProperties>
</file>