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9AD59-92CC-4506-BFBB-731395508BD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6FB63-3895-4188-9BC3-5E522844F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Syringe Revolver</a:t>
            </a:r>
            <a:endParaRPr lang="en-US" dirty="0"/>
          </a:p>
        </p:txBody>
      </p:sp>
      <p:pic>
        <p:nvPicPr>
          <p:cNvPr id="5" name="Picture 4" descr="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447733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Tag Pliers</a:t>
            </a:r>
            <a:endParaRPr lang="en-US" dirty="0"/>
          </a:p>
        </p:txBody>
      </p:sp>
      <p:pic>
        <p:nvPicPr>
          <p:cNvPr id="3" name="Picture 20" descr="ear ta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419122" cy="2667000"/>
          </a:xfrm>
          <a:prstGeom prst="rect">
            <a:avLst/>
          </a:prstGeom>
          <a:noFill/>
        </p:spPr>
      </p:pic>
      <p:pic>
        <p:nvPicPr>
          <p:cNvPr id="4" name="Picture 26" descr="VC142819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9050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Elastrator </a:t>
            </a:r>
            <a:endParaRPr lang="en-US" dirty="0"/>
          </a:p>
        </p:txBody>
      </p:sp>
      <p:pic>
        <p:nvPicPr>
          <p:cNvPr id="3" name="Picture 6" descr="3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Emasculators</a:t>
            </a:r>
            <a:endParaRPr lang="en-US" dirty="0"/>
          </a:p>
        </p:txBody>
      </p:sp>
      <p:pic>
        <p:nvPicPr>
          <p:cNvPr id="3" name="Picture 7" descr="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62200"/>
            <a:ext cx="3749202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 Snare</a:t>
            </a:r>
            <a:endParaRPr lang="en-US" dirty="0"/>
          </a:p>
        </p:txBody>
      </p:sp>
      <p:pic>
        <p:nvPicPr>
          <p:cNvPr id="3" name="Picture 8" descr="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00" y="2438400"/>
            <a:ext cx="59055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Obstetrical Chain and Handle</a:t>
            </a:r>
            <a:endParaRPr lang="en-US" dirty="0"/>
          </a:p>
        </p:txBody>
      </p:sp>
      <p:pic>
        <p:nvPicPr>
          <p:cNvPr id="3" name="Picture 9" descr="3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4289778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Paste Gun</a:t>
            </a:r>
            <a:endParaRPr lang="en-US" dirty="0"/>
          </a:p>
        </p:txBody>
      </p:sp>
      <p:pic>
        <p:nvPicPr>
          <p:cNvPr id="3" name="Picture 24" descr="AC034923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410200" cy="2501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 Tooth Nippers</a:t>
            </a:r>
            <a:endParaRPr lang="en-US" dirty="0"/>
          </a:p>
        </p:txBody>
      </p:sp>
      <p:pic>
        <p:nvPicPr>
          <p:cNvPr id="3" name="Picture 4" descr="3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050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Rumen Magnet</a:t>
            </a:r>
            <a:endParaRPr lang="en-US" dirty="0"/>
          </a:p>
        </p:txBody>
      </p:sp>
      <p:pic>
        <p:nvPicPr>
          <p:cNvPr id="3" name="Picture 5" descr="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438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Tattoo Pliers</a:t>
            </a:r>
            <a:endParaRPr lang="en-US" dirty="0"/>
          </a:p>
        </p:txBody>
      </p:sp>
      <p:pic>
        <p:nvPicPr>
          <p:cNvPr id="3" name="Picture 6" descr="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057400"/>
            <a:ext cx="4274766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Tape</a:t>
            </a:r>
            <a:endParaRPr lang="en-US" dirty="0"/>
          </a:p>
        </p:txBody>
      </p:sp>
      <p:pic>
        <p:nvPicPr>
          <p:cNvPr id="3" name="Picture 8" descr="height_weight_tape_06_04_11%200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2667000" cy="4017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Balling Gun</a:t>
            </a:r>
            <a:endParaRPr lang="en-US" dirty="0"/>
          </a:p>
        </p:txBody>
      </p:sp>
      <p:pic>
        <p:nvPicPr>
          <p:cNvPr id="3" name="Picture 5" descr="3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0"/>
            <a:ext cx="68580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Sheep Shears</a:t>
            </a:r>
            <a:endParaRPr lang="en-US" dirty="0"/>
          </a:p>
        </p:txBody>
      </p:sp>
      <p:pic>
        <p:nvPicPr>
          <p:cNvPr id="3" name="Picture 7" descr="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743200"/>
            <a:ext cx="4267198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Chute</a:t>
            </a:r>
            <a:endParaRPr lang="en-US" dirty="0"/>
          </a:p>
        </p:txBody>
      </p:sp>
      <p:pic>
        <p:nvPicPr>
          <p:cNvPr id="3" name="Picture 9" descr="cattlechut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362200"/>
            <a:ext cx="3192394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Twitch</a:t>
            </a:r>
            <a:endParaRPr lang="en-US" dirty="0"/>
          </a:p>
        </p:txBody>
      </p:sp>
      <p:pic>
        <p:nvPicPr>
          <p:cNvPr id="3" name="Picture 10" descr="twit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Halter</a:t>
            </a:r>
            <a:endParaRPr lang="en-US" dirty="0"/>
          </a:p>
        </p:txBody>
      </p:sp>
      <p:pic>
        <p:nvPicPr>
          <p:cNvPr id="3" name="Picture 11" descr="horse-hal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Muzzle</a:t>
            </a:r>
            <a:endParaRPr lang="en-US" dirty="0"/>
          </a:p>
        </p:txBody>
      </p:sp>
      <p:pic>
        <p:nvPicPr>
          <p:cNvPr id="3" name="Picture 12" descr="37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3810000" cy="312615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362200"/>
            <a:ext cx="312896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Bands (Elastrator) </a:t>
            </a:r>
            <a:endParaRPr lang="en-US" dirty="0"/>
          </a:p>
        </p:txBody>
      </p:sp>
      <p:pic>
        <p:nvPicPr>
          <p:cNvPr id="3" name="Picture 18" descr="Castrator_Bands_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Barnes Dehorner</a:t>
            </a:r>
            <a:endParaRPr lang="en-US" dirty="0"/>
          </a:p>
        </p:txBody>
      </p:sp>
      <p:pic>
        <p:nvPicPr>
          <p:cNvPr id="3" name="Picture 6" descr="3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4264057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Dehorner</a:t>
            </a:r>
            <a:endParaRPr lang="en-US" dirty="0"/>
          </a:p>
        </p:txBody>
      </p:sp>
      <p:pic>
        <p:nvPicPr>
          <p:cNvPr id="3" name="Picture 7" descr="electric-dehor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385789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Scoop or Tube Dehorner</a:t>
            </a:r>
            <a:endParaRPr lang="en-US" dirty="0"/>
          </a:p>
        </p:txBody>
      </p:sp>
      <p:pic>
        <p:nvPicPr>
          <p:cNvPr id="3" name="Picture 8" descr="3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971800"/>
            <a:ext cx="4977027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Drench Gun</a:t>
            </a:r>
            <a:endParaRPr lang="en-US" dirty="0"/>
          </a:p>
        </p:txBody>
      </p:sp>
      <p:pic>
        <p:nvPicPr>
          <p:cNvPr id="3" name="Picture 9" descr="drenchgunhose1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4495800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</a:t>
            </a:r>
            <a:r>
              <a:rPr lang="en-US" dirty="0" err="1" smtClean="0"/>
              <a:t>Notcher</a:t>
            </a:r>
            <a:endParaRPr lang="en-US" dirty="0"/>
          </a:p>
        </p:txBody>
      </p:sp>
      <p:pic>
        <p:nvPicPr>
          <p:cNvPr id="3" name="Picture 10" descr="ear-notc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749800" cy="3636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Tag</a:t>
            </a:r>
            <a:endParaRPr lang="en-US" dirty="0"/>
          </a:p>
        </p:txBody>
      </p:sp>
      <p:pic>
        <p:nvPicPr>
          <p:cNvPr id="3" name="Picture 4" descr="3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514600"/>
            <a:ext cx="350879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51</Words>
  <Application>Microsoft Office PowerPoint</Application>
  <PresentationFormat>On-screen Show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Automatic Syringe Revolver</vt:lpstr>
      <vt:lpstr>Balling Gun</vt:lpstr>
      <vt:lpstr>Bands (Elastrator) </vt:lpstr>
      <vt:lpstr>Barnes Dehorner</vt:lpstr>
      <vt:lpstr>Electric Dehorner</vt:lpstr>
      <vt:lpstr>Scoop or Tube Dehorner</vt:lpstr>
      <vt:lpstr>Drench Gun</vt:lpstr>
      <vt:lpstr>Ear Notcher</vt:lpstr>
      <vt:lpstr>Ear Tag</vt:lpstr>
      <vt:lpstr>Ear Tag Pliers</vt:lpstr>
      <vt:lpstr>Elastrator </vt:lpstr>
      <vt:lpstr>Emasculators</vt:lpstr>
      <vt:lpstr>Hog Snare</vt:lpstr>
      <vt:lpstr>Obstetrical Chain and Handle</vt:lpstr>
      <vt:lpstr>Paste Gun</vt:lpstr>
      <vt:lpstr>Pig Tooth Nippers</vt:lpstr>
      <vt:lpstr>Rumen Magnet</vt:lpstr>
      <vt:lpstr>Tattoo Pliers</vt:lpstr>
      <vt:lpstr>Weight Tape</vt:lpstr>
      <vt:lpstr>Sheep Shears</vt:lpstr>
      <vt:lpstr>Chute</vt:lpstr>
      <vt:lpstr>Twitch</vt:lpstr>
      <vt:lpstr>Halter</vt:lpstr>
      <vt:lpstr>Muzzle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Syringe Revolver</dc:title>
  <dc:creator>Andrea Gordon</dc:creator>
  <cp:lastModifiedBy>Andrea Gordon</cp:lastModifiedBy>
  <cp:revision>1</cp:revision>
  <dcterms:created xsi:type="dcterms:W3CDTF">2012-04-11T05:09:57Z</dcterms:created>
  <dcterms:modified xsi:type="dcterms:W3CDTF">2012-04-11T05:23:01Z</dcterms:modified>
</cp:coreProperties>
</file>