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15D2-D1B4-475F-B3CA-E68C32E524B2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7EEB6-0024-4417-B2C3-4922916605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Backhaus Towel Clamp</a:t>
            </a:r>
            <a:endParaRPr lang="en-US" dirty="0"/>
          </a:p>
        </p:txBody>
      </p:sp>
      <p:pic>
        <p:nvPicPr>
          <p:cNvPr id="5" name="Picture 5" descr="3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3709665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Otoscope</a:t>
            </a:r>
            <a:r>
              <a:rPr lang="en-US" dirty="0" smtClean="0"/>
              <a:t> with Cones</a:t>
            </a:r>
            <a:br>
              <a:rPr lang="en-US" dirty="0" smtClean="0"/>
            </a:br>
            <a:r>
              <a:rPr lang="en-US" dirty="0" smtClean="0"/>
              <a:t>Ear Examination</a:t>
            </a:r>
            <a:endParaRPr lang="en-US" dirty="0"/>
          </a:p>
        </p:txBody>
      </p:sp>
      <p:pic>
        <p:nvPicPr>
          <p:cNvPr id="3" name="Picture 6" descr="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86000"/>
            <a:ext cx="2675004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Scalpel Handle</a:t>
            </a:r>
            <a:endParaRPr lang="en-US" dirty="0"/>
          </a:p>
        </p:txBody>
      </p:sp>
      <p:pic>
        <p:nvPicPr>
          <p:cNvPr id="3" name="Picture 7" descr="3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90800"/>
            <a:ext cx="4440330" cy="2516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Bandage Scissors</a:t>
            </a:r>
            <a:endParaRPr lang="en-US" dirty="0"/>
          </a:p>
        </p:txBody>
      </p:sp>
      <p:pic>
        <p:nvPicPr>
          <p:cNvPr id="3" name="Picture 8" descr="3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133600"/>
            <a:ext cx="3011488" cy="4065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Mayo Scissors</a:t>
            </a:r>
            <a:endParaRPr lang="en-US" dirty="0"/>
          </a:p>
        </p:txBody>
      </p:sp>
      <p:pic>
        <p:nvPicPr>
          <p:cNvPr id="3" name="Picture 9" descr="MayoSciss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828800"/>
            <a:ext cx="2447960" cy="4441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Spay Hook</a:t>
            </a:r>
            <a:endParaRPr lang="en-US" dirty="0"/>
          </a:p>
        </p:txBody>
      </p:sp>
      <p:pic>
        <p:nvPicPr>
          <p:cNvPr id="3" name="Picture 4" descr="3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81200"/>
            <a:ext cx="1600200" cy="4024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Stethoscope</a:t>
            </a:r>
            <a:endParaRPr lang="en-US" dirty="0"/>
          </a:p>
        </p:txBody>
      </p:sp>
      <p:pic>
        <p:nvPicPr>
          <p:cNvPr id="3" name="Picture 5" descr="3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1336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Tray</a:t>
            </a:r>
            <a:endParaRPr lang="en-US" dirty="0"/>
          </a:p>
        </p:txBody>
      </p:sp>
      <p:pic>
        <p:nvPicPr>
          <p:cNvPr id="3" name="Picture 6" descr="3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3764311" cy="2514600"/>
          </a:xfrm>
          <a:prstGeom prst="rect">
            <a:avLst/>
          </a:prstGeom>
          <a:noFill/>
        </p:spPr>
      </p:pic>
      <p:pic>
        <p:nvPicPr>
          <p:cNvPr id="4" name="Picture 16" descr="surgical-t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828800"/>
            <a:ext cx="3111443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Suture Material </a:t>
            </a:r>
            <a:endParaRPr lang="en-US" dirty="0"/>
          </a:p>
        </p:txBody>
      </p:sp>
      <p:pic>
        <p:nvPicPr>
          <p:cNvPr id="3" name="Picture 7" descr="3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14600"/>
            <a:ext cx="3911600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Suture Needle</a:t>
            </a:r>
            <a:endParaRPr lang="en-US" dirty="0"/>
          </a:p>
        </p:txBody>
      </p:sp>
      <p:pic>
        <p:nvPicPr>
          <p:cNvPr id="3" name="Picture 8" descr="3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3124200" cy="2608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Leur</a:t>
            </a:r>
            <a:r>
              <a:rPr lang="en-US" dirty="0" smtClean="0"/>
              <a:t> Lock Syringe</a:t>
            </a:r>
            <a:endParaRPr lang="en-US" dirty="0"/>
          </a:p>
        </p:txBody>
      </p:sp>
      <p:pic>
        <p:nvPicPr>
          <p:cNvPr id="3" name="Picture 9" descr="3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76400"/>
            <a:ext cx="2667000" cy="2667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95800"/>
            <a:ext cx="7147875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Carmalt</a:t>
            </a:r>
            <a:r>
              <a:rPr lang="en-US" dirty="0" smtClean="0"/>
              <a:t> </a:t>
            </a:r>
            <a:r>
              <a:rPr lang="en-US" dirty="0" err="1" smtClean="0"/>
              <a:t>Forcep</a:t>
            </a:r>
            <a:endParaRPr lang="en-US" dirty="0"/>
          </a:p>
        </p:txBody>
      </p:sp>
      <p:pic>
        <p:nvPicPr>
          <p:cNvPr id="3" name="Picture 6" descr="3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735994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 Tip Syringe</a:t>
            </a:r>
            <a:endParaRPr lang="en-US" dirty="0"/>
          </a:p>
        </p:txBody>
      </p:sp>
      <p:pic>
        <p:nvPicPr>
          <p:cNvPr id="3" name="Picture 4" descr="3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384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Thermometer </a:t>
            </a:r>
            <a:endParaRPr lang="en-US" dirty="0"/>
          </a:p>
        </p:txBody>
      </p:sp>
      <p:pic>
        <p:nvPicPr>
          <p:cNvPr id="3" name="Picture 5" descr="3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2895600" cy="2895600"/>
          </a:xfrm>
          <a:prstGeom prst="rect">
            <a:avLst/>
          </a:prstGeom>
          <a:noFill/>
        </p:spPr>
      </p:pic>
      <p:pic>
        <p:nvPicPr>
          <p:cNvPr id="4" name="Picture 8" descr="33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67000"/>
            <a:ext cx="29464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Catheter- Urinary</a:t>
            </a:r>
            <a:endParaRPr lang="en-US" dirty="0"/>
          </a:p>
        </p:txBody>
      </p:sp>
      <p:pic>
        <p:nvPicPr>
          <p:cNvPr id="3" name="Picture 8" descr="catheter_fig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90800"/>
            <a:ext cx="2025097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Butterfly Catheter </a:t>
            </a:r>
            <a:endParaRPr lang="en-US" dirty="0"/>
          </a:p>
        </p:txBody>
      </p:sp>
      <p:pic>
        <p:nvPicPr>
          <p:cNvPr id="3" name="Picture 7" descr="3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361740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Adison</a:t>
            </a:r>
            <a:r>
              <a:rPr lang="en-US" dirty="0" smtClean="0"/>
              <a:t> Tissue Forceps</a:t>
            </a:r>
            <a:endParaRPr lang="en-US" dirty="0"/>
          </a:p>
        </p:txBody>
      </p:sp>
      <p:pic>
        <p:nvPicPr>
          <p:cNvPr id="3" name="Picture 9" descr="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Kelley Forceps</a:t>
            </a:r>
            <a:endParaRPr lang="en-US" dirty="0"/>
          </a:p>
        </p:txBody>
      </p:sp>
      <p:pic>
        <p:nvPicPr>
          <p:cNvPr id="3" name="Picture 10" descr="Kelly_Forcep_Curv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057400"/>
            <a:ext cx="1981200" cy="3273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Olsen Hagar Needle Holder</a:t>
            </a:r>
            <a:endParaRPr lang="en-US" dirty="0"/>
          </a:p>
        </p:txBody>
      </p:sp>
      <p:pic>
        <p:nvPicPr>
          <p:cNvPr id="3" name="Picture 11" descr="3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Needles (18, 22, 25 Gauge)</a:t>
            </a:r>
            <a:br>
              <a:rPr lang="en-US" dirty="0" smtClean="0"/>
            </a:br>
            <a:r>
              <a:rPr lang="en-US" dirty="0" smtClean="0"/>
              <a:t>Picture is 18 Gauge</a:t>
            </a:r>
            <a:endParaRPr lang="en-US" dirty="0"/>
          </a:p>
        </p:txBody>
      </p:sp>
      <p:pic>
        <p:nvPicPr>
          <p:cNvPr id="3" name="Picture 4" descr="need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718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Ophthalmoscope </a:t>
            </a:r>
            <a:br>
              <a:rPr lang="en-US" dirty="0" smtClean="0"/>
            </a:br>
            <a:r>
              <a:rPr lang="en-US" dirty="0" smtClean="0"/>
              <a:t>Eye Examination</a:t>
            </a:r>
            <a:endParaRPr lang="en-US" dirty="0"/>
          </a:p>
        </p:txBody>
      </p:sp>
      <p:pic>
        <p:nvPicPr>
          <p:cNvPr id="3" name="Picture 5" descr="ophthalmo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Backhaus Towel Clamp</vt:lpstr>
      <vt:lpstr>Carmalt Forcep</vt:lpstr>
      <vt:lpstr>Catheter- Urinary</vt:lpstr>
      <vt:lpstr>Butterfly Catheter </vt:lpstr>
      <vt:lpstr>Adison Tissue Forceps</vt:lpstr>
      <vt:lpstr>Kelley Forceps</vt:lpstr>
      <vt:lpstr>Olsen Hagar Needle Holder</vt:lpstr>
      <vt:lpstr>Needles (18, 22, 25 Gauge) Picture is 18 Gauge</vt:lpstr>
      <vt:lpstr>Ophthalmoscope  Eye Examination</vt:lpstr>
      <vt:lpstr>Otoscope with Cones Ear Examination</vt:lpstr>
      <vt:lpstr>Scalpel Handle</vt:lpstr>
      <vt:lpstr>Bandage Scissors</vt:lpstr>
      <vt:lpstr>Mayo Scissors</vt:lpstr>
      <vt:lpstr>Spay Hook</vt:lpstr>
      <vt:lpstr>Stethoscope</vt:lpstr>
      <vt:lpstr>Surgical Tray</vt:lpstr>
      <vt:lpstr>Suture Material </vt:lpstr>
      <vt:lpstr>Suture Needle</vt:lpstr>
      <vt:lpstr>Leur Lock Syringe</vt:lpstr>
      <vt:lpstr>Slip Tip Syringe</vt:lpstr>
      <vt:lpstr>Thermometer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Backhaus Towel Clamp</dc:title>
  <dc:creator>Andrea Gordon</dc:creator>
  <cp:lastModifiedBy>Andrea Gordon</cp:lastModifiedBy>
  <cp:revision>1</cp:revision>
  <dcterms:created xsi:type="dcterms:W3CDTF">2012-04-11T05:23:30Z</dcterms:created>
  <dcterms:modified xsi:type="dcterms:W3CDTF">2012-04-11T05:37:35Z</dcterms:modified>
</cp:coreProperties>
</file>