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0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40EA-2FE1-4E08-BF17-570B1B635FF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AB6B-C7E8-4D6E-9815-CBF8EDF934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utchrabbit.com/images/bis%20open%20dutch%20hooper%20344%20(3)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Californian </a:t>
            </a:r>
            <a:endParaRPr lang="en-US" dirty="0"/>
          </a:p>
        </p:txBody>
      </p:sp>
      <p:pic>
        <p:nvPicPr>
          <p:cNvPr id="5" name="Picture 9" descr="B6C806"/>
          <p:cNvPicPr>
            <a:picLocks noChangeAspect="1" noChangeArrowheads="1"/>
          </p:cNvPicPr>
          <p:nvPr/>
        </p:nvPicPr>
        <p:blipFill>
          <a:blip r:embed="rId2" cstate="print"/>
          <a:srcRect l="26152" t="27428" r="648"/>
          <a:stretch>
            <a:fillRect/>
          </a:stretch>
        </p:blipFill>
        <p:spPr>
          <a:xfrm>
            <a:off x="2057400" y="2286000"/>
            <a:ext cx="4171950" cy="26892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Netherland Dwarf</a:t>
            </a:r>
            <a:endParaRPr lang="en-US" dirty="0"/>
          </a:p>
        </p:txBody>
      </p:sp>
      <p:pic>
        <p:nvPicPr>
          <p:cNvPr id="3" name="Picture 4" descr="nethe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2362200"/>
            <a:ext cx="3352800" cy="30067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Netherland Dwarf (Himalayan Color)</a:t>
            </a:r>
            <a:endParaRPr lang="en-US" dirty="0"/>
          </a:p>
        </p:txBody>
      </p:sp>
      <p:pic>
        <p:nvPicPr>
          <p:cNvPr id="3" name="Picture 4" descr="himalay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590800"/>
            <a:ext cx="3657600" cy="288131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</a:t>
            </a:r>
            <a:endParaRPr lang="en-US" dirty="0"/>
          </a:p>
        </p:txBody>
      </p:sp>
      <p:pic>
        <p:nvPicPr>
          <p:cNvPr id="3" name="Picture 5" descr="blue Polish rabbit"/>
          <p:cNvPicPr>
            <a:picLocks noChangeAspect="1" noChangeArrowheads="1"/>
          </p:cNvPicPr>
          <p:nvPr/>
        </p:nvPicPr>
        <p:blipFill>
          <a:blip r:embed="rId2" cstate="print"/>
          <a:srcRect t="11111" b="7408"/>
          <a:stretch>
            <a:fillRect/>
          </a:stretch>
        </p:blipFill>
        <p:spPr bwMode="auto">
          <a:xfrm>
            <a:off x="0" y="1600200"/>
            <a:ext cx="4495800" cy="263683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255176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Satin</a:t>
            </a:r>
            <a:endParaRPr lang="en-US" dirty="0"/>
          </a:p>
        </p:txBody>
      </p:sp>
      <p:pic>
        <p:nvPicPr>
          <p:cNvPr id="3" name="Picture 6" descr="SatinchocoBeers4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191000" cy="268287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5600"/>
            <a:ext cx="3390900" cy="268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Sheen to fur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</a:t>
            </a:r>
            <a:endParaRPr lang="en-US" dirty="0"/>
          </a:p>
        </p:txBody>
      </p:sp>
      <p:pic>
        <p:nvPicPr>
          <p:cNvPr id="3" name="Picture 8" descr="Hewitts31Craigue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4191000" cy="264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</a:t>
            </a:r>
            <a:endParaRPr lang="en-US" dirty="0"/>
          </a:p>
        </p:txBody>
      </p:sp>
      <p:pic>
        <p:nvPicPr>
          <p:cNvPr id="3" name="Picture 4" descr="MMH2"/>
          <p:cNvPicPr>
            <a:picLocks noChangeAspect="1" noChangeArrowheads="1"/>
          </p:cNvPicPr>
          <p:nvPr/>
        </p:nvPicPr>
        <p:blipFill>
          <a:blip r:embed="rId2" cstate="print"/>
          <a:srcRect l="2438" t="3358" r="4878"/>
          <a:stretch>
            <a:fillRect/>
          </a:stretch>
        </p:blipFill>
        <p:spPr>
          <a:xfrm>
            <a:off x="381000" y="1524000"/>
            <a:ext cx="3333750" cy="2420938"/>
          </a:xfrm>
          <a:prstGeom prst="rect">
            <a:avLst/>
          </a:prstGeom>
          <a:noFill/>
          <a:ln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490913" cy="313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Full Arch Body Type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181600"/>
            <a:ext cx="1104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</a:t>
            </a:r>
            <a:endParaRPr lang="en-US" dirty="0"/>
          </a:p>
        </p:txBody>
      </p:sp>
      <p:pic>
        <p:nvPicPr>
          <p:cNvPr id="3" name="Picture 10" descr="bis%20open%20dutch%20hooper%20344%20(3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67" r="25000" b="4752"/>
          <a:stretch>
            <a:fillRect/>
          </a:stretch>
        </p:blipFill>
        <p:spPr>
          <a:xfrm>
            <a:off x="2743200" y="2209800"/>
            <a:ext cx="3581400" cy="33162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Angora</a:t>
            </a:r>
            <a:endParaRPr lang="en-US" dirty="0"/>
          </a:p>
        </p:txBody>
      </p:sp>
      <p:pic>
        <p:nvPicPr>
          <p:cNvPr id="3" name="Picture 11" descr="BOB_ENGLISH_2006"/>
          <p:cNvPicPr>
            <a:picLocks noChangeAspect="1" noChangeArrowheads="1"/>
          </p:cNvPicPr>
          <p:nvPr/>
        </p:nvPicPr>
        <p:blipFill>
          <a:blip r:embed="rId2" cstate="print"/>
          <a:srcRect l="6258" t="8348" r="12386" b="8174"/>
          <a:stretch>
            <a:fillRect/>
          </a:stretch>
        </p:blipFill>
        <p:spPr>
          <a:xfrm>
            <a:off x="2667000" y="2743200"/>
            <a:ext cx="3933825" cy="295116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Flemish Giant</a:t>
            </a:r>
            <a:endParaRPr lang="en-US" dirty="0"/>
          </a:p>
        </p:txBody>
      </p:sp>
      <p:pic>
        <p:nvPicPr>
          <p:cNvPr id="3" name="Picture 12" descr="Caracciolo-BlueDoe"/>
          <p:cNvPicPr>
            <a:picLocks noChangeAspect="1" noChangeArrowheads="1"/>
          </p:cNvPicPr>
          <p:nvPr/>
        </p:nvPicPr>
        <p:blipFill>
          <a:blip r:embed="rId2" cstate="print"/>
          <a:srcRect t="18347"/>
          <a:stretch>
            <a:fillRect/>
          </a:stretch>
        </p:blipFill>
        <p:spPr>
          <a:xfrm>
            <a:off x="381000" y="2209800"/>
            <a:ext cx="4237037" cy="2633662"/>
          </a:xfrm>
          <a:prstGeom prst="rect">
            <a:avLst/>
          </a:prstGeo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Himalyan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28662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448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Jersey Wooly</a:t>
            </a:r>
            <a:endParaRPr lang="en-US" dirty="0"/>
          </a:p>
        </p:txBody>
      </p:sp>
      <p:pic>
        <p:nvPicPr>
          <p:cNvPr id="3" name="Picture 5" descr="conejo_jersey_woo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3886200" cy="28448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000375" cy="281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Lop</a:t>
            </a:r>
            <a:endParaRPr lang="en-US" dirty="0"/>
          </a:p>
        </p:txBody>
      </p:sp>
      <p:pic>
        <p:nvPicPr>
          <p:cNvPr id="3" name="Picture 6" descr="mini-lop-0030"/>
          <p:cNvPicPr>
            <a:picLocks noChangeAspect="1" noChangeArrowheads="1"/>
          </p:cNvPicPr>
          <p:nvPr/>
        </p:nvPicPr>
        <p:blipFill>
          <a:blip r:embed="rId2" cstate="print"/>
          <a:srcRect t="8932" r="16667" b="4715"/>
          <a:stretch>
            <a:fillRect/>
          </a:stretch>
        </p:blipFill>
        <p:spPr bwMode="auto">
          <a:xfrm>
            <a:off x="1981200" y="2514600"/>
            <a:ext cx="4267200" cy="309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Rex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428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594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Push Fur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</a:t>
            </a:r>
            <a:endParaRPr lang="en-US" dirty="0"/>
          </a:p>
        </p:txBody>
      </p:sp>
      <p:pic>
        <p:nvPicPr>
          <p:cNvPr id="3" name="Picture 7" descr="broken chocolate Mini R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3962400" cy="296386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399202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94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Push Fur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Californian </vt:lpstr>
      <vt:lpstr>Dutch</vt:lpstr>
      <vt:lpstr>English Angora</vt:lpstr>
      <vt:lpstr>Flemish Giant</vt:lpstr>
      <vt:lpstr>Himalyan</vt:lpstr>
      <vt:lpstr>Jersey Wooly</vt:lpstr>
      <vt:lpstr>Mini Lop</vt:lpstr>
      <vt:lpstr>Mini Rex</vt:lpstr>
      <vt:lpstr>Rex</vt:lpstr>
      <vt:lpstr>Netherland Dwarf</vt:lpstr>
      <vt:lpstr>Netherland Dwarf (Himalayan Color)</vt:lpstr>
      <vt:lpstr>Polish</vt:lpstr>
      <vt:lpstr>Satin</vt:lpstr>
      <vt:lpstr>New Zealand</vt:lpstr>
      <vt:lpstr>Tan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Californian</dc:title>
  <dc:creator>Andrea Gordon</dc:creator>
  <cp:lastModifiedBy>Andrea Gordon</cp:lastModifiedBy>
  <cp:revision>1</cp:revision>
  <dcterms:created xsi:type="dcterms:W3CDTF">2012-02-20T22:46:31Z</dcterms:created>
  <dcterms:modified xsi:type="dcterms:W3CDTF">2012-02-20T23:12:19Z</dcterms:modified>
</cp:coreProperties>
</file>