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E58A9-4E14-4CA3-9B6E-7FC1F5CA71F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5CFA-051A-48E9-87C0-40301C327D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Cheviot</a:t>
            </a:r>
            <a:endParaRPr lang="en-US" dirty="0"/>
          </a:p>
        </p:txBody>
      </p:sp>
      <p:pic>
        <p:nvPicPr>
          <p:cNvPr id="5" name="Picture 4" descr="chevio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589929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Suffolk</a:t>
            </a:r>
            <a:endParaRPr lang="en-US" dirty="0"/>
          </a:p>
        </p:txBody>
      </p:sp>
      <p:pic>
        <p:nvPicPr>
          <p:cNvPr id="3" name="Picture 8" descr="Good Suffo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5434013" cy="3546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</a:t>
            </a:r>
            <a:endParaRPr lang="en-US" dirty="0"/>
          </a:p>
        </p:txBody>
      </p:sp>
      <p:pic>
        <p:nvPicPr>
          <p:cNvPr id="3" name="Picture 5" descr="SDColumbiaew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524000"/>
            <a:ext cx="3886200" cy="3727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Dorset</a:t>
            </a:r>
            <a:endParaRPr lang="en-US" dirty="0"/>
          </a:p>
        </p:txBody>
      </p:sp>
      <p:pic>
        <p:nvPicPr>
          <p:cNvPr id="3" name="Picture 6" descr="dor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4680332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Hampshire</a:t>
            </a:r>
            <a:endParaRPr lang="en-US" dirty="0"/>
          </a:p>
        </p:txBody>
      </p:sp>
      <p:pic>
        <p:nvPicPr>
          <p:cNvPr id="3" name="Picture 7" descr="HAM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4800600" cy="3760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Montadale</a:t>
            </a:r>
            <a:endParaRPr lang="en-US" dirty="0"/>
          </a:p>
        </p:txBody>
      </p:sp>
      <p:pic>
        <p:nvPicPr>
          <p:cNvPr id="3" name="Picture 4" descr="Montadale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4170234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Merino</a:t>
            </a:r>
            <a:endParaRPr lang="en-US" dirty="0"/>
          </a:p>
        </p:txBody>
      </p:sp>
      <p:pic>
        <p:nvPicPr>
          <p:cNvPr id="3" name="Picture 5" descr="meri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05000"/>
            <a:ext cx="530087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</a:t>
            </a:r>
            <a:endParaRPr lang="en-US" dirty="0"/>
          </a:p>
        </p:txBody>
      </p:sp>
      <p:pic>
        <p:nvPicPr>
          <p:cNvPr id="3" name="Picture 6" descr="jacob-web-1"/>
          <p:cNvPicPr>
            <a:picLocks noChangeAspect="1" noChangeArrowheads="1"/>
          </p:cNvPicPr>
          <p:nvPr/>
        </p:nvPicPr>
        <p:blipFill>
          <a:blip r:embed="rId2" cstate="print"/>
          <a:srcRect b="14598"/>
          <a:stretch>
            <a:fillRect/>
          </a:stretch>
        </p:blipFill>
        <p:spPr bwMode="auto">
          <a:xfrm>
            <a:off x="2362200" y="2209800"/>
            <a:ext cx="4419600" cy="3447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Rambouillet</a:t>
            </a:r>
            <a:endParaRPr lang="en-US" dirty="0"/>
          </a:p>
        </p:txBody>
      </p:sp>
      <p:pic>
        <p:nvPicPr>
          <p:cNvPr id="3" name="Picture 7" descr="Ram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5791200" cy="410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Southdown</a:t>
            </a:r>
            <a:endParaRPr lang="en-US" dirty="0"/>
          </a:p>
        </p:txBody>
      </p:sp>
      <p:pic>
        <p:nvPicPr>
          <p:cNvPr id="3" name="Picture 4" descr="southdown-web-1"/>
          <p:cNvPicPr>
            <a:picLocks noChangeAspect="1" noChangeArrowheads="1"/>
          </p:cNvPicPr>
          <p:nvPr/>
        </p:nvPicPr>
        <p:blipFill>
          <a:blip r:embed="rId2" cstate="print"/>
          <a:srcRect b="12122"/>
          <a:stretch>
            <a:fillRect/>
          </a:stretch>
        </p:blipFill>
        <p:spPr bwMode="auto">
          <a:xfrm>
            <a:off x="1752600" y="1676400"/>
            <a:ext cx="512443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Cheviot</vt:lpstr>
      <vt:lpstr>Columbia</vt:lpstr>
      <vt:lpstr>Dorset</vt:lpstr>
      <vt:lpstr>Hampshire</vt:lpstr>
      <vt:lpstr>Montadale</vt:lpstr>
      <vt:lpstr>Merino</vt:lpstr>
      <vt:lpstr>Jacob</vt:lpstr>
      <vt:lpstr>Rambouillet</vt:lpstr>
      <vt:lpstr>Southdown</vt:lpstr>
      <vt:lpstr>Suffolk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Cheviot</dc:title>
  <dc:creator>Andrea Gordon</dc:creator>
  <cp:lastModifiedBy>Andrea Gordon</cp:lastModifiedBy>
  <cp:revision>1</cp:revision>
  <dcterms:created xsi:type="dcterms:W3CDTF">2012-03-27T00:58:48Z</dcterms:created>
  <dcterms:modified xsi:type="dcterms:W3CDTF">2012-03-27T01:03:23Z</dcterms:modified>
</cp:coreProperties>
</file>